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sldIdLst>
    <p:sldId id="260" r:id="rId2"/>
  </p:sldIdLst>
  <p:sldSz cx="6858000" cy="9906000" type="A4"/>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FF4F4F"/>
    <a:srgbClr val="669900"/>
    <a:srgbClr val="61D6FF"/>
    <a:srgbClr val="66CCFF"/>
    <a:srgbClr val="A7E2FF"/>
    <a:srgbClr val="CC66FF"/>
    <a:srgbClr val="FFCC99"/>
    <a:srgbClr val="FFCC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62" autoAdjust="0"/>
    <p:restoredTop sz="94660"/>
  </p:normalViewPr>
  <p:slideViewPr>
    <p:cSldViewPr snapToGrid="0">
      <p:cViewPr varScale="1">
        <p:scale>
          <a:sx n="60" d="100"/>
          <a:sy n="60" d="100"/>
        </p:scale>
        <p:origin x="296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7AEC13-61A8-4A01-972D-605B812D1A2C}"/>
              </a:ext>
            </a:extLst>
          </p:cNvPr>
          <p:cNvSpPr>
            <a:spLocks noGrp="1"/>
          </p:cNvSpPr>
          <p:nvPr>
            <p:ph type="ctrTitle"/>
          </p:nvPr>
        </p:nvSpPr>
        <p:spPr>
          <a:xfrm>
            <a:off x="857250" y="1621191"/>
            <a:ext cx="5143500" cy="3448756"/>
          </a:xfrm>
        </p:spPr>
        <p:txBody>
          <a:bodyPr anchor="b"/>
          <a:lstStyle>
            <a:lvl1pPr algn="ctr">
              <a:defRPr sz="33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03B9B90-9E66-4AA3-BFBE-B63869E0A8FF}"/>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7C30F83-EB73-4AB0-815A-E3D1A13B8F84}"/>
              </a:ext>
            </a:extLst>
          </p:cNvPr>
          <p:cNvSpPr>
            <a:spLocks noGrp="1"/>
          </p:cNvSpPr>
          <p:nvPr>
            <p:ph type="dt" sz="half" idx="10"/>
          </p:nvPr>
        </p:nvSpPr>
        <p:spPr/>
        <p:txBody>
          <a:bodyPr/>
          <a:lstStyle/>
          <a:p>
            <a:fld id="{C6D560BE-24DD-49F8-A214-69E0C09D5D99}" type="datetimeFigureOut">
              <a:rPr kumimoji="1" lang="ja-JP" altLang="en-US" smtClean="0"/>
              <a:t>2024/4/18</a:t>
            </a:fld>
            <a:endParaRPr kumimoji="1" lang="ja-JP" altLang="en-US"/>
          </a:p>
        </p:txBody>
      </p:sp>
      <p:sp>
        <p:nvSpPr>
          <p:cNvPr id="5" name="フッター プレースホルダー 4">
            <a:extLst>
              <a:ext uri="{FF2B5EF4-FFF2-40B4-BE49-F238E27FC236}">
                <a16:creationId xmlns:a16="http://schemas.microsoft.com/office/drawing/2014/main" id="{1BC0B85F-0DF3-4361-A419-992C5DE49F1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ADC7DC-6697-4E48-83A3-CA2D2F042B86}"/>
              </a:ext>
            </a:extLst>
          </p:cNvPr>
          <p:cNvSpPr>
            <a:spLocks noGrp="1"/>
          </p:cNvSpPr>
          <p:nvPr>
            <p:ph type="sldNum" sz="quarter" idx="12"/>
          </p:nvPr>
        </p:nvSpPr>
        <p:spPr/>
        <p:txBody>
          <a:bodyPr/>
          <a:lstStyle/>
          <a:p>
            <a:fld id="{2F9D6A6D-E905-417A-BD1E-F6447D0EC8FA}" type="slidenum">
              <a:rPr kumimoji="1" lang="ja-JP" altLang="en-US" smtClean="0"/>
              <a:t>‹#›</a:t>
            </a:fld>
            <a:endParaRPr kumimoji="1" lang="ja-JP" altLang="en-US"/>
          </a:p>
        </p:txBody>
      </p:sp>
    </p:spTree>
    <p:extLst>
      <p:ext uri="{BB962C8B-B14F-4D97-AF65-F5344CB8AC3E}">
        <p14:creationId xmlns:p14="http://schemas.microsoft.com/office/powerpoint/2010/main" val="280023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1E240-5C40-40B4-BE9A-09FACEBB015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0C9DCD0-09D9-4F5B-B3C7-1B696A91609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E4DF2DF-B10E-4536-8D25-102C2DE9C1A5}"/>
              </a:ext>
            </a:extLst>
          </p:cNvPr>
          <p:cNvSpPr>
            <a:spLocks noGrp="1"/>
          </p:cNvSpPr>
          <p:nvPr>
            <p:ph type="dt" sz="half" idx="10"/>
          </p:nvPr>
        </p:nvSpPr>
        <p:spPr/>
        <p:txBody>
          <a:bodyPr/>
          <a:lstStyle/>
          <a:p>
            <a:fld id="{C6D560BE-24DD-49F8-A214-69E0C09D5D99}" type="datetimeFigureOut">
              <a:rPr kumimoji="1" lang="ja-JP" altLang="en-US" smtClean="0"/>
              <a:t>2024/4/18</a:t>
            </a:fld>
            <a:endParaRPr kumimoji="1" lang="ja-JP" altLang="en-US"/>
          </a:p>
        </p:txBody>
      </p:sp>
      <p:sp>
        <p:nvSpPr>
          <p:cNvPr id="5" name="フッター プレースホルダー 4">
            <a:extLst>
              <a:ext uri="{FF2B5EF4-FFF2-40B4-BE49-F238E27FC236}">
                <a16:creationId xmlns:a16="http://schemas.microsoft.com/office/drawing/2014/main" id="{51D0CDAE-49D2-4237-961D-A6F950539AA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A46A5A2-F33D-47A7-8941-1F6578B117D3}"/>
              </a:ext>
            </a:extLst>
          </p:cNvPr>
          <p:cNvSpPr>
            <a:spLocks noGrp="1"/>
          </p:cNvSpPr>
          <p:nvPr>
            <p:ph type="sldNum" sz="quarter" idx="12"/>
          </p:nvPr>
        </p:nvSpPr>
        <p:spPr/>
        <p:txBody>
          <a:bodyPr/>
          <a:lstStyle/>
          <a:p>
            <a:fld id="{2F9D6A6D-E905-417A-BD1E-F6447D0EC8FA}" type="slidenum">
              <a:rPr kumimoji="1" lang="ja-JP" altLang="en-US" smtClean="0"/>
              <a:t>‹#›</a:t>
            </a:fld>
            <a:endParaRPr kumimoji="1" lang="ja-JP" altLang="en-US"/>
          </a:p>
        </p:txBody>
      </p:sp>
    </p:spTree>
    <p:extLst>
      <p:ext uri="{BB962C8B-B14F-4D97-AF65-F5344CB8AC3E}">
        <p14:creationId xmlns:p14="http://schemas.microsoft.com/office/powerpoint/2010/main" val="3695853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E51DDDF-9100-498F-B82D-AA3E86C161A5}"/>
              </a:ext>
            </a:extLst>
          </p:cNvPr>
          <p:cNvSpPr>
            <a:spLocks noGrp="1"/>
          </p:cNvSpPr>
          <p:nvPr>
            <p:ph type="title" orient="vert"/>
          </p:nvPr>
        </p:nvSpPr>
        <p:spPr>
          <a:xfrm>
            <a:off x="4907756" y="527403"/>
            <a:ext cx="147875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6F0C9F5-7751-4D5C-888E-3F459B45299F}"/>
              </a:ext>
            </a:extLst>
          </p:cNvPr>
          <p:cNvSpPr>
            <a:spLocks noGrp="1"/>
          </p:cNvSpPr>
          <p:nvPr>
            <p:ph type="body" orient="vert" idx="1"/>
          </p:nvPr>
        </p:nvSpPr>
        <p:spPr>
          <a:xfrm>
            <a:off x="471487" y="527403"/>
            <a:ext cx="4350544"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B11D60-EAE7-44B8-B86F-D442E200983F}"/>
              </a:ext>
            </a:extLst>
          </p:cNvPr>
          <p:cNvSpPr>
            <a:spLocks noGrp="1"/>
          </p:cNvSpPr>
          <p:nvPr>
            <p:ph type="dt" sz="half" idx="10"/>
          </p:nvPr>
        </p:nvSpPr>
        <p:spPr/>
        <p:txBody>
          <a:bodyPr/>
          <a:lstStyle/>
          <a:p>
            <a:fld id="{C6D560BE-24DD-49F8-A214-69E0C09D5D99}" type="datetimeFigureOut">
              <a:rPr kumimoji="1" lang="ja-JP" altLang="en-US" smtClean="0"/>
              <a:t>2024/4/18</a:t>
            </a:fld>
            <a:endParaRPr kumimoji="1" lang="ja-JP" altLang="en-US"/>
          </a:p>
        </p:txBody>
      </p:sp>
      <p:sp>
        <p:nvSpPr>
          <p:cNvPr id="5" name="フッター プレースホルダー 4">
            <a:extLst>
              <a:ext uri="{FF2B5EF4-FFF2-40B4-BE49-F238E27FC236}">
                <a16:creationId xmlns:a16="http://schemas.microsoft.com/office/drawing/2014/main" id="{252527EC-5E85-42DA-BC91-2DC32C2B97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A063123-F469-440F-9C7D-0934249534AB}"/>
              </a:ext>
            </a:extLst>
          </p:cNvPr>
          <p:cNvSpPr>
            <a:spLocks noGrp="1"/>
          </p:cNvSpPr>
          <p:nvPr>
            <p:ph type="sldNum" sz="quarter" idx="12"/>
          </p:nvPr>
        </p:nvSpPr>
        <p:spPr/>
        <p:txBody>
          <a:bodyPr/>
          <a:lstStyle/>
          <a:p>
            <a:fld id="{2F9D6A6D-E905-417A-BD1E-F6447D0EC8FA}" type="slidenum">
              <a:rPr kumimoji="1" lang="ja-JP" altLang="en-US" smtClean="0"/>
              <a:t>‹#›</a:t>
            </a:fld>
            <a:endParaRPr kumimoji="1" lang="ja-JP" altLang="en-US"/>
          </a:p>
        </p:txBody>
      </p:sp>
    </p:spTree>
    <p:extLst>
      <p:ext uri="{BB962C8B-B14F-4D97-AF65-F5344CB8AC3E}">
        <p14:creationId xmlns:p14="http://schemas.microsoft.com/office/powerpoint/2010/main" val="2905846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32AB-B20A-490E-8F98-E14CB621909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8D5B5F-017B-4B16-8E30-331E0CA7E92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A6414B-0131-482E-96D9-9659FA068F8E}"/>
              </a:ext>
            </a:extLst>
          </p:cNvPr>
          <p:cNvSpPr>
            <a:spLocks noGrp="1"/>
          </p:cNvSpPr>
          <p:nvPr>
            <p:ph type="dt" sz="half" idx="10"/>
          </p:nvPr>
        </p:nvSpPr>
        <p:spPr/>
        <p:txBody>
          <a:bodyPr/>
          <a:lstStyle/>
          <a:p>
            <a:fld id="{C6D560BE-24DD-49F8-A214-69E0C09D5D99}" type="datetimeFigureOut">
              <a:rPr kumimoji="1" lang="ja-JP" altLang="en-US" smtClean="0"/>
              <a:t>2024/4/18</a:t>
            </a:fld>
            <a:endParaRPr kumimoji="1" lang="ja-JP" altLang="en-US"/>
          </a:p>
        </p:txBody>
      </p:sp>
      <p:sp>
        <p:nvSpPr>
          <p:cNvPr id="5" name="フッター プレースホルダー 4">
            <a:extLst>
              <a:ext uri="{FF2B5EF4-FFF2-40B4-BE49-F238E27FC236}">
                <a16:creationId xmlns:a16="http://schemas.microsoft.com/office/drawing/2014/main" id="{7F2C3272-D3E0-4E64-92B1-B88F464800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62FFA8F-D4E1-43D9-9CF7-6286F70B15A4}"/>
              </a:ext>
            </a:extLst>
          </p:cNvPr>
          <p:cNvSpPr>
            <a:spLocks noGrp="1"/>
          </p:cNvSpPr>
          <p:nvPr>
            <p:ph type="sldNum" sz="quarter" idx="12"/>
          </p:nvPr>
        </p:nvSpPr>
        <p:spPr/>
        <p:txBody>
          <a:bodyPr/>
          <a:lstStyle/>
          <a:p>
            <a:fld id="{2F9D6A6D-E905-417A-BD1E-F6447D0EC8FA}" type="slidenum">
              <a:rPr kumimoji="1" lang="ja-JP" altLang="en-US" smtClean="0"/>
              <a:t>‹#›</a:t>
            </a:fld>
            <a:endParaRPr kumimoji="1" lang="ja-JP" altLang="en-US"/>
          </a:p>
        </p:txBody>
      </p:sp>
    </p:spTree>
    <p:extLst>
      <p:ext uri="{BB962C8B-B14F-4D97-AF65-F5344CB8AC3E}">
        <p14:creationId xmlns:p14="http://schemas.microsoft.com/office/powerpoint/2010/main" val="239950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650C88-3A6E-420E-8C22-CEA92F2C89FE}"/>
              </a:ext>
            </a:extLst>
          </p:cNvPr>
          <p:cNvSpPr>
            <a:spLocks noGrp="1"/>
          </p:cNvSpPr>
          <p:nvPr>
            <p:ph type="title"/>
          </p:nvPr>
        </p:nvSpPr>
        <p:spPr>
          <a:xfrm>
            <a:off x="467916" y="2469622"/>
            <a:ext cx="5915025" cy="4120620"/>
          </a:xfrm>
        </p:spPr>
        <p:txBody>
          <a:bodyPr anchor="b"/>
          <a:lstStyle>
            <a:lvl1pPr>
              <a:defRPr sz="33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CF37128-7E9E-449D-9E23-F689D5B201E9}"/>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532C158-4AA4-4503-B950-F8578B47ECF3}"/>
              </a:ext>
            </a:extLst>
          </p:cNvPr>
          <p:cNvSpPr>
            <a:spLocks noGrp="1"/>
          </p:cNvSpPr>
          <p:nvPr>
            <p:ph type="dt" sz="half" idx="10"/>
          </p:nvPr>
        </p:nvSpPr>
        <p:spPr/>
        <p:txBody>
          <a:bodyPr/>
          <a:lstStyle/>
          <a:p>
            <a:fld id="{C6D560BE-24DD-49F8-A214-69E0C09D5D99}" type="datetimeFigureOut">
              <a:rPr kumimoji="1" lang="ja-JP" altLang="en-US" smtClean="0"/>
              <a:t>2024/4/18</a:t>
            </a:fld>
            <a:endParaRPr kumimoji="1" lang="ja-JP" altLang="en-US"/>
          </a:p>
        </p:txBody>
      </p:sp>
      <p:sp>
        <p:nvSpPr>
          <p:cNvPr id="5" name="フッター プレースホルダー 4">
            <a:extLst>
              <a:ext uri="{FF2B5EF4-FFF2-40B4-BE49-F238E27FC236}">
                <a16:creationId xmlns:a16="http://schemas.microsoft.com/office/drawing/2014/main" id="{F31260CB-50D2-48F8-B9DD-CF6788B640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D7591F-BE09-4CB4-98DA-A6E5E71A9542}"/>
              </a:ext>
            </a:extLst>
          </p:cNvPr>
          <p:cNvSpPr>
            <a:spLocks noGrp="1"/>
          </p:cNvSpPr>
          <p:nvPr>
            <p:ph type="sldNum" sz="quarter" idx="12"/>
          </p:nvPr>
        </p:nvSpPr>
        <p:spPr/>
        <p:txBody>
          <a:bodyPr/>
          <a:lstStyle/>
          <a:p>
            <a:fld id="{2F9D6A6D-E905-417A-BD1E-F6447D0EC8FA}" type="slidenum">
              <a:rPr kumimoji="1" lang="ja-JP" altLang="en-US" smtClean="0"/>
              <a:t>‹#›</a:t>
            </a:fld>
            <a:endParaRPr kumimoji="1" lang="ja-JP" altLang="en-US"/>
          </a:p>
        </p:txBody>
      </p:sp>
    </p:spTree>
    <p:extLst>
      <p:ext uri="{BB962C8B-B14F-4D97-AF65-F5344CB8AC3E}">
        <p14:creationId xmlns:p14="http://schemas.microsoft.com/office/powerpoint/2010/main" val="55868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BEB041-A8B1-487E-94F2-CCC3E1B9E65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B88577F-EEBF-4380-A5F9-75B3A2340736}"/>
              </a:ext>
            </a:extLst>
          </p:cNvPr>
          <p:cNvSpPr>
            <a:spLocks noGrp="1"/>
          </p:cNvSpPr>
          <p:nvPr>
            <p:ph sz="half" idx="1"/>
          </p:nvPr>
        </p:nvSpPr>
        <p:spPr>
          <a:xfrm>
            <a:off x="471488"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2A1D074-9234-4635-B7F2-7FF963E9CC4E}"/>
              </a:ext>
            </a:extLst>
          </p:cNvPr>
          <p:cNvSpPr>
            <a:spLocks noGrp="1"/>
          </p:cNvSpPr>
          <p:nvPr>
            <p:ph sz="half" idx="2"/>
          </p:nvPr>
        </p:nvSpPr>
        <p:spPr>
          <a:xfrm>
            <a:off x="3471863"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9D25245-8CDB-4C21-9891-4D58D5A681BF}"/>
              </a:ext>
            </a:extLst>
          </p:cNvPr>
          <p:cNvSpPr>
            <a:spLocks noGrp="1"/>
          </p:cNvSpPr>
          <p:nvPr>
            <p:ph type="dt" sz="half" idx="10"/>
          </p:nvPr>
        </p:nvSpPr>
        <p:spPr/>
        <p:txBody>
          <a:bodyPr/>
          <a:lstStyle/>
          <a:p>
            <a:fld id="{C6D560BE-24DD-49F8-A214-69E0C09D5D99}" type="datetimeFigureOut">
              <a:rPr kumimoji="1" lang="ja-JP" altLang="en-US" smtClean="0"/>
              <a:t>2024/4/18</a:t>
            </a:fld>
            <a:endParaRPr kumimoji="1" lang="ja-JP" altLang="en-US"/>
          </a:p>
        </p:txBody>
      </p:sp>
      <p:sp>
        <p:nvSpPr>
          <p:cNvPr id="6" name="フッター プレースホルダー 5">
            <a:extLst>
              <a:ext uri="{FF2B5EF4-FFF2-40B4-BE49-F238E27FC236}">
                <a16:creationId xmlns:a16="http://schemas.microsoft.com/office/drawing/2014/main" id="{C8D3D93E-1B71-43AC-9026-32F1075A416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86571A6-CAEB-4E35-A97F-B5E8930D4C37}"/>
              </a:ext>
            </a:extLst>
          </p:cNvPr>
          <p:cNvSpPr>
            <a:spLocks noGrp="1"/>
          </p:cNvSpPr>
          <p:nvPr>
            <p:ph type="sldNum" sz="quarter" idx="12"/>
          </p:nvPr>
        </p:nvSpPr>
        <p:spPr/>
        <p:txBody>
          <a:bodyPr/>
          <a:lstStyle/>
          <a:p>
            <a:fld id="{2F9D6A6D-E905-417A-BD1E-F6447D0EC8FA}" type="slidenum">
              <a:rPr kumimoji="1" lang="ja-JP" altLang="en-US" smtClean="0"/>
              <a:t>‹#›</a:t>
            </a:fld>
            <a:endParaRPr kumimoji="1" lang="ja-JP" altLang="en-US"/>
          </a:p>
        </p:txBody>
      </p:sp>
    </p:spTree>
    <p:extLst>
      <p:ext uri="{BB962C8B-B14F-4D97-AF65-F5344CB8AC3E}">
        <p14:creationId xmlns:p14="http://schemas.microsoft.com/office/powerpoint/2010/main" val="356509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C592CD-1B8F-41C5-AABE-3FDEF485DB8B}"/>
              </a:ext>
            </a:extLst>
          </p:cNvPr>
          <p:cNvSpPr>
            <a:spLocks noGrp="1"/>
          </p:cNvSpPr>
          <p:nvPr>
            <p:ph type="title"/>
          </p:nvPr>
        </p:nvSpPr>
        <p:spPr>
          <a:xfrm>
            <a:off x="472381" y="527404"/>
            <a:ext cx="5915025"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2D1008A-68F6-4354-A0AE-2563B84C65F9}"/>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44CCE6-507D-41CA-94A3-5EC861E6FE63}"/>
              </a:ext>
            </a:extLst>
          </p:cNvPr>
          <p:cNvSpPr>
            <a:spLocks noGrp="1"/>
          </p:cNvSpPr>
          <p:nvPr>
            <p:ph sz="half" idx="2"/>
          </p:nvPr>
        </p:nvSpPr>
        <p:spPr>
          <a:xfrm>
            <a:off x="472381" y="3618442"/>
            <a:ext cx="2901255"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19142ED-A1AE-4ACB-874E-E970847D77C0}"/>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FEA32C2-26A1-46F6-B79A-FAF2EE93B2B9}"/>
              </a:ext>
            </a:extLst>
          </p:cNvPr>
          <p:cNvSpPr>
            <a:spLocks noGrp="1"/>
          </p:cNvSpPr>
          <p:nvPr>
            <p:ph sz="quarter" idx="4"/>
          </p:nvPr>
        </p:nvSpPr>
        <p:spPr>
          <a:xfrm>
            <a:off x="3471863" y="3618442"/>
            <a:ext cx="291554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3144531-19AA-455E-B853-512680301F84}"/>
              </a:ext>
            </a:extLst>
          </p:cNvPr>
          <p:cNvSpPr>
            <a:spLocks noGrp="1"/>
          </p:cNvSpPr>
          <p:nvPr>
            <p:ph type="dt" sz="half" idx="10"/>
          </p:nvPr>
        </p:nvSpPr>
        <p:spPr/>
        <p:txBody>
          <a:bodyPr/>
          <a:lstStyle/>
          <a:p>
            <a:fld id="{C6D560BE-24DD-49F8-A214-69E0C09D5D99}" type="datetimeFigureOut">
              <a:rPr kumimoji="1" lang="ja-JP" altLang="en-US" smtClean="0"/>
              <a:t>2024/4/18</a:t>
            </a:fld>
            <a:endParaRPr kumimoji="1" lang="ja-JP" altLang="en-US"/>
          </a:p>
        </p:txBody>
      </p:sp>
      <p:sp>
        <p:nvSpPr>
          <p:cNvPr id="8" name="フッター プレースホルダー 7">
            <a:extLst>
              <a:ext uri="{FF2B5EF4-FFF2-40B4-BE49-F238E27FC236}">
                <a16:creationId xmlns:a16="http://schemas.microsoft.com/office/drawing/2014/main" id="{0B43B00A-1424-4C0A-A11E-75B3D7F5583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ED0FDC2-D323-45CB-9443-064820CFAC82}"/>
              </a:ext>
            </a:extLst>
          </p:cNvPr>
          <p:cNvSpPr>
            <a:spLocks noGrp="1"/>
          </p:cNvSpPr>
          <p:nvPr>
            <p:ph type="sldNum" sz="quarter" idx="12"/>
          </p:nvPr>
        </p:nvSpPr>
        <p:spPr/>
        <p:txBody>
          <a:bodyPr/>
          <a:lstStyle/>
          <a:p>
            <a:fld id="{2F9D6A6D-E905-417A-BD1E-F6447D0EC8FA}" type="slidenum">
              <a:rPr kumimoji="1" lang="ja-JP" altLang="en-US" smtClean="0"/>
              <a:t>‹#›</a:t>
            </a:fld>
            <a:endParaRPr kumimoji="1" lang="ja-JP" altLang="en-US"/>
          </a:p>
        </p:txBody>
      </p:sp>
    </p:spTree>
    <p:extLst>
      <p:ext uri="{BB962C8B-B14F-4D97-AF65-F5344CB8AC3E}">
        <p14:creationId xmlns:p14="http://schemas.microsoft.com/office/powerpoint/2010/main" val="94396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7DB693-3A8C-4E4B-A510-E43811B9E2C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69B5763-3171-41FB-A976-2F29F0C34A8F}"/>
              </a:ext>
            </a:extLst>
          </p:cNvPr>
          <p:cNvSpPr>
            <a:spLocks noGrp="1"/>
          </p:cNvSpPr>
          <p:nvPr>
            <p:ph type="dt" sz="half" idx="10"/>
          </p:nvPr>
        </p:nvSpPr>
        <p:spPr/>
        <p:txBody>
          <a:bodyPr/>
          <a:lstStyle/>
          <a:p>
            <a:fld id="{C6D560BE-24DD-49F8-A214-69E0C09D5D99}" type="datetimeFigureOut">
              <a:rPr kumimoji="1" lang="ja-JP" altLang="en-US" smtClean="0"/>
              <a:t>2024/4/18</a:t>
            </a:fld>
            <a:endParaRPr kumimoji="1" lang="ja-JP" altLang="en-US"/>
          </a:p>
        </p:txBody>
      </p:sp>
      <p:sp>
        <p:nvSpPr>
          <p:cNvPr id="4" name="フッター プレースホルダー 3">
            <a:extLst>
              <a:ext uri="{FF2B5EF4-FFF2-40B4-BE49-F238E27FC236}">
                <a16:creationId xmlns:a16="http://schemas.microsoft.com/office/drawing/2014/main" id="{930958D1-9537-4FE3-B627-4023718AA54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E9F1B5C-6D8C-4CE9-9BBC-D0312B80C6A5}"/>
              </a:ext>
            </a:extLst>
          </p:cNvPr>
          <p:cNvSpPr>
            <a:spLocks noGrp="1"/>
          </p:cNvSpPr>
          <p:nvPr>
            <p:ph type="sldNum" sz="quarter" idx="12"/>
          </p:nvPr>
        </p:nvSpPr>
        <p:spPr/>
        <p:txBody>
          <a:bodyPr/>
          <a:lstStyle/>
          <a:p>
            <a:fld id="{2F9D6A6D-E905-417A-BD1E-F6447D0EC8FA}" type="slidenum">
              <a:rPr kumimoji="1" lang="ja-JP" altLang="en-US" smtClean="0"/>
              <a:t>‹#›</a:t>
            </a:fld>
            <a:endParaRPr kumimoji="1" lang="ja-JP" altLang="en-US"/>
          </a:p>
        </p:txBody>
      </p:sp>
    </p:spTree>
    <p:extLst>
      <p:ext uri="{BB962C8B-B14F-4D97-AF65-F5344CB8AC3E}">
        <p14:creationId xmlns:p14="http://schemas.microsoft.com/office/powerpoint/2010/main" val="263359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23D6319-BE4E-4502-B301-43F30D401ED9}"/>
              </a:ext>
            </a:extLst>
          </p:cNvPr>
          <p:cNvSpPr>
            <a:spLocks noGrp="1"/>
          </p:cNvSpPr>
          <p:nvPr>
            <p:ph type="dt" sz="half" idx="10"/>
          </p:nvPr>
        </p:nvSpPr>
        <p:spPr/>
        <p:txBody>
          <a:bodyPr/>
          <a:lstStyle/>
          <a:p>
            <a:fld id="{C6D560BE-24DD-49F8-A214-69E0C09D5D99}" type="datetimeFigureOut">
              <a:rPr kumimoji="1" lang="ja-JP" altLang="en-US" smtClean="0"/>
              <a:t>2024/4/18</a:t>
            </a:fld>
            <a:endParaRPr kumimoji="1" lang="ja-JP" altLang="en-US"/>
          </a:p>
        </p:txBody>
      </p:sp>
      <p:sp>
        <p:nvSpPr>
          <p:cNvPr id="3" name="フッター プレースホルダー 2">
            <a:extLst>
              <a:ext uri="{FF2B5EF4-FFF2-40B4-BE49-F238E27FC236}">
                <a16:creationId xmlns:a16="http://schemas.microsoft.com/office/drawing/2014/main" id="{70F75D91-F56E-4313-A66C-2D95BC3DF0B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81DD75D-21A8-4B03-A188-777D91A8F313}"/>
              </a:ext>
            </a:extLst>
          </p:cNvPr>
          <p:cNvSpPr>
            <a:spLocks noGrp="1"/>
          </p:cNvSpPr>
          <p:nvPr>
            <p:ph type="sldNum" sz="quarter" idx="12"/>
          </p:nvPr>
        </p:nvSpPr>
        <p:spPr/>
        <p:txBody>
          <a:bodyPr/>
          <a:lstStyle/>
          <a:p>
            <a:fld id="{2F9D6A6D-E905-417A-BD1E-F6447D0EC8FA}" type="slidenum">
              <a:rPr kumimoji="1" lang="ja-JP" altLang="en-US" smtClean="0"/>
              <a:t>‹#›</a:t>
            </a:fld>
            <a:endParaRPr kumimoji="1" lang="ja-JP" altLang="en-US"/>
          </a:p>
        </p:txBody>
      </p:sp>
    </p:spTree>
    <p:extLst>
      <p:ext uri="{BB962C8B-B14F-4D97-AF65-F5344CB8AC3E}">
        <p14:creationId xmlns:p14="http://schemas.microsoft.com/office/powerpoint/2010/main" val="2474722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E92200-66C9-4763-8B0F-00E6FB311B1F}"/>
              </a:ext>
            </a:extLst>
          </p:cNvPr>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714FF9-C8BB-4A90-A188-67957516217D}"/>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605570D-CBDF-45B1-AE8C-D39988EA14EF}"/>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0165849-E482-40E4-AB93-E6C46AD6C121}"/>
              </a:ext>
            </a:extLst>
          </p:cNvPr>
          <p:cNvSpPr>
            <a:spLocks noGrp="1"/>
          </p:cNvSpPr>
          <p:nvPr>
            <p:ph type="dt" sz="half" idx="10"/>
          </p:nvPr>
        </p:nvSpPr>
        <p:spPr/>
        <p:txBody>
          <a:bodyPr/>
          <a:lstStyle/>
          <a:p>
            <a:fld id="{C6D560BE-24DD-49F8-A214-69E0C09D5D99}" type="datetimeFigureOut">
              <a:rPr kumimoji="1" lang="ja-JP" altLang="en-US" smtClean="0"/>
              <a:t>2024/4/18</a:t>
            </a:fld>
            <a:endParaRPr kumimoji="1" lang="ja-JP" altLang="en-US"/>
          </a:p>
        </p:txBody>
      </p:sp>
      <p:sp>
        <p:nvSpPr>
          <p:cNvPr id="6" name="フッター プレースホルダー 5">
            <a:extLst>
              <a:ext uri="{FF2B5EF4-FFF2-40B4-BE49-F238E27FC236}">
                <a16:creationId xmlns:a16="http://schemas.microsoft.com/office/drawing/2014/main" id="{813BBBC3-62DA-4FDC-B796-86060C4B919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CDFCF6D-93F6-4F72-95DE-12DE27408E4C}"/>
              </a:ext>
            </a:extLst>
          </p:cNvPr>
          <p:cNvSpPr>
            <a:spLocks noGrp="1"/>
          </p:cNvSpPr>
          <p:nvPr>
            <p:ph type="sldNum" sz="quarter" idx="12"/>
          </p:nvPr>
        </p:nvSpPr>
        <p:spPr/>
        <p:txBody>
          <a:bodyPr/>
          <a:lstStyle/>
          <a:p>
            <a:fld id="{2F9D6A6D-E905-417A-BD1E-F6447D0EC8FA}" type="slidenum">
              <a:rPr kumimoji="1" lang="ja-JP" altLang="en-US" smtClean="0"/>
              <a:t>‹#›</a:t>
            </a:fld>
            <a:endParaRPr kumimoji="1" lang="ja-JP" altLang="en-US"/>
          </a:p>
        </p:txBody>
      </p:sp>
    </p:spTree>
    <p:extLst>
      <p:ext uri="{BB962C8B-B14F-4D97-AF65-F5344CB8AC3E}">
        <p14:creationId xmlns:p14="http://schemas.microsoft.com/office/powerpoint/2010/main" val="974142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C2AB5-0346-491E-868C-9226B3F8399B}"/>
              </a:ext>
            </a:extLst>
          </p:cNvPr>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2C2C086-095D-4955-B5CF-6C77194ADCE0}"/>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a:extLst>
              <a:ext uri="{FF2B5EF4-FFF2-40B4-BE49-F238E27FC236}">
                <a16:creationId xmlns:a16="http://schemas.microsoft.com/office/drawing/2014/main" id="{EE730231-420E-4361-A7DC-E346E858B341}"/>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5248CB3-8235-47A2-977D-3A0B906B50EC}"/>
              </a:ext>
            </a:extLst>
          </p:cNvPr>
          <p:cNvSpPr>
            <a:spLocks noGrp="1"/>
          </p:cNvSpPr>
          <p:nvPr>
            <p:ph type="dt" sz="half" idx="10"/>
          </p:nvPr>
        </p:nvSpPr>
        <p:spPr/>
        <p:txBody>
          <a:bodyPr/>
          <a:lstStyle/>
          <a:p>
            <a:fld id="{C6D560BE-24DD-49F8-A214-69E0C09D5D99}" type="datetimeFigureOut">
              <a:rPr kumimoji="1" lang="ja-JP" altLang="en-US" smtClean="0"/>
              <a:t>2024/4/18</a:t>
            </a:fld>
            <a:endParaRPr kumimoji="1" lang="ja-JP" altLang="en-US"/>
          </a:p>
        </p:txBody>
      </p:sp>
      <p:sp>
        <p:nvSpPr>
          <p:cNvPr id="6" name="フッター プレースホルダー 5">
            <a:extLst>
              <a:ext uri="{FF2B5EF4-FFF2-40B4-BE49-F238E27FC236}">
                <a16:creationId xmlns:a16="http://schemas.microsoft.com/office/drawing/2014/main" id="{D2682E11-008C-4113-9258-51C116CA6DF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0C43607-AA69-4469-A8F2-B4736351B29A}"/>
              </a:ext>
            </a:extLst>
          </p:cNvPr>
          <p:cNvSpPr>
            <a:spLocks noGrp="1"/>
          </p:cNvSpPr>
          <p:nvPr>
            <p:ph type="sldNum" sz="quarter" idx="12"/>
          </p:nvPr>
        </p:nvSpPr>
        <p:spPr/>
        <p:txBody>
          <a:bodyPr/>
          <a:lstStyle/>
          <a:p>
            <a:fld id="{2F9D6A6D-E905-417A-BD1E-F6447D0EC8FA}" type="slidenum">
              <a:rPr kumimoji="1" lang="ja-JP" altLang="en-US" smtClean="0"/>
              <a:t>‹#›</a:t>
            </a:fld>
            <a:endParaRPr kumimoji="1" lang="ja-JP" altLang="en-US"/>
          </a:p>
        </p:txBody>
      </p:sp>
    </p:spTree>
    <p:extLst>
      <p:ext uri="{BB962C8B-B14F-4D97-AF65-F5344CB8AC3E}">
        <p14:creationId xmlns:p14="http://schemas.microsoft.com/office/powerpoint/2010/main" val="48927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CA08F3B-C766-4C97-AEE8-3EBFE5D6B890}"/>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85AB0CF-35C8-42E3-B03B-C7992801F2AE}"/>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A2E4F5-279A-4CD1-B200-E8F4ADC9FD14}"/>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C6D560BE-24DD-49F8-A214-69E0C09D5D99}" type="datetimeFigureOut">
              <a:rPr kumimoji="1" lang="ja-JP" altLang="en-US" smtClean="0"/>
              <a:t>2024/4/18</a:t>
            </a:fld>
            <a:endParaRPr kumimoji="1" lang="ja-JP" altLang="en-US"/>
          </a:p>
        </p:txBody>
      </p:sp>
      <p:sp>
        <p:nvSpPr>
          <p:cNvPr id="5" name="フッター プレースホルダー 4">
            <a:extLst>
              <a:ext uri="{FF2B5EF4-FFF2-40B4-BE49-F238E27FC236}">
                <a16:creationId xmlns:a16="http://schemas.microsoft.com/office/drawing/2014/main" id="{5F38C899-5591-4655-847D-16EB140C0CD9}"/>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21B7C45-9D39-4B52-93D6-627B89306ED4}"/>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2F9D6A6D-E905-417A-BD1E-F6447D0EC8FA}" type="slidenum">
              <a:rPr kumimoji="1" lang="ja-JP" altLang="en-US" smtClean="0"/>
              <a:t>‹#›</a:t>
            </a:fld>
            <a:endParaRPr kumimoji="1" lang="ja-JP" altLang="en-US"/>
          </a:p>
        </p:txBody>
      </p:sp>
    </p:spTree>
    <p:extLst>
      <p:ext uri="{BB962C8B-B14F-4D97-AF65-F5344CB8AC3E}">
        <p14:creationId xmlns:p14="http://schemas.microsoft.com/office/powerpoint/2010/main" val="3744070572"/>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1D03779F-3446-4A38-80B4-B26616F2FBF7}"/>
              </a:ext>
            </a:extLst>
          </p:cNvPr>
          <p:cNvSpPr/>
          <p:nvPr/>
        </p:nvSpPr>
        <p:spPr>
          <a:xfrm>
            <a:off x="-1" y="3450644"/>
            <a:ext cx="6858000" cy="5128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　</a:t>
            </a:r>
            <a:r>
              <a:rPr kumimoji="1" lang="ja-JP" altLang="en-US" b="1" dirty="0">
                <a:latin typeface="ＭＳ Ｐゴシック" panose="020B0600070205080204" pitchFamily="50" charset="-128"/>
                <a:ea typeface="ＭＳ Ｐゴシック" panose="020B0600070205080204" pitchFamily="50" charset="-128"/>
              </a:rPr>
              <a:t>詳　細</a:t>
            </a:r>
          </a:p>
        </p:txBody>
      </p:sp>
      <p:sp>
        <p:nvSpPr>
          <p:cNvPr id="8" name="テキスト ボックス 7">
            <a:extLst>
              <a:ext uri="{FF2B5EF4-FFF2-40B4-BE49-F238E27FC236}">
                <a16:creationId xmlns:a16="http://schemas.microsoft.com/office/drawing/2014/main" id="{6C0983F3-6D55-4054-A3DB-016E187BCC28}"/>
              </a:ext>
            </a:extLst>
          </p:cNvPr>
          <p:cNvSpPr txBox="1"/>
          <p:nvPr/>
        </p:nvSpPr>
        <p:spPr>
          <a:xfrm>
            <a:off x="-80113" y="4169841"/>
            <a:ext cx="6857999" cy="2616101"/>
          </a:xfrm>
          <a:prstGeom prst="rect">
            <a:avLst/>
          </a:prstGeom>
          <a:noFill/>
        </p:spPr>
        <p:txBody>
          <a:bodyPr wrap="square" rtlCol="0">
            <a:spAutoFit/>
          </a:bodyPr>
          <a:lstStyle/>
          <a:p>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日　時</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　   </a:t>
            </a:r>
            <a:r>
              <a:rPr lang="zh-TW" altLang="en-US" sz="1400" dirty="0">
                <a:latin typeface="ＭＳ Ｐゴシック" panose="020B0600070205080204" pitchFamily="50" charset="-128"/>
                <a:ea typeface="ＭＳ Ｐゴシック" panose="020B0600070205080204" pitchFamily="50" charset="-128"/>
              </a:rPr>
              <a:t>令和</a:t>
            </a:r>
            <a:r>
              <a:rPr lang="ja-JP" altLang="en-US" sz="1400" dirty="0">
                <a:latin typeface="ＭＳ Ｐゴシック" panose="020B0600070205080204" pitchFamily="50" charset="-128"/>
                <a:ea typeface="ＭＳ Ｐゴシック" panose="020B0600070205080204" pitchFamily="50" charset="-128"/>
              </a:rPr>
              <a:t>６</a:t>
            </a:r>
            <a:r>
              <a:rPr lang="zh-TW" altLang="en-US" sz="1400" dirty="0">
                <a:latin typeface="ＭＳ Ｐゴシック" panose="020B0600070205080204" pitchFamily="50" charset="-128"/>
                <a:ea typeface="ＭＳ Ｐゴシック" panose="020B0600070205080204" pitchFamily="50" charset="-128"/>
              </a:rPr>
              <a:t>年</a:t>
            </a:r>
            <a:r>
              <a:rPr lang="ja-JP" altLang="en-US" sz="1400" dirty="0">
                <a:latin typeface="ＭＳ Ｐゴシック" panose="020B0600070205080204" pitchFamily="50" charset="-128"/>
                <a:ea typeface="ＭＳ Ｐゴシック" panose="020B0600070205080204" pitchFamily="50" charset="-128"/>
              </a:rPr>
              <a:t>５</a:t>
            </a:r>
            <a:r>
              <a:rPr lang="zh-TW" altLang="en-US" sz="1400" dirty="0">
                <a:latin typeface="ＭＳ Ｐゴシック" panose="020B0600070205080204" pitchFamily="50" charset="-128"/>
                <a:ea typeface="ＭＳ Ｐゴシック" panose="020B0600070205080204" pitchFamily="50" charset="-128"/>
              </a:rPr>
              <a:t>月</a:t>
            </a:r>
            <a:r>
              <a:rPr lang="ja-JP" altLang="en-US" sz="1400" dirty="0">
                <a:latin typeface="ＭＳ Ｐゴシック" panose="020B0600070205080204" pitchFamily="50" charset="-128"/>
                <a:ea typeface="ＭＳ Ｐゴシック" panose="020B0600070205080204" pitchFamily="50" charset="-128"/>
              </a:rPr>
              <a:t>２５</a:t>
            </a:r>
            <a:r>
              <a:rPr lang="zh-TW" altLang="en-US" sz="1400" dirty="0">
                <a:latin typeface="ＭＳ Ｐゴシック" panose="020B0600070205080204" pitchFamily="50" charset="-128"/>
                <a:ea typeface="ＭＳ Ｐゴシック" panose="020B0600070205080204" pitchFamily="50" charset="-128"/>
              </a:rPr>
              <a:t>日（土）</a:t>
            </a:r>
            <a:r>
              <a:rPr lang="ja-JP" altLang="en-US" sz="1400" dirty="0">
                <a:latin typeface="ＭＳ Ｐゴシック" panose="020B0600070205080204" pitchFamily="50" charset="-128"/>
                <a:ea typeface="ＭＳ Ｐゴシック" panose="020B0600070205080204" pitchFamily="50" charset="-128"/>
              </a:rPr>
              <a:t>９：００</a:t>
            </a:r>
            <a:r>
              <a:rPr lang="zh-TW" altLang="en-US"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１２：００　</a:t>
            </a:r>
            <a:endParaRPr lang="en-US" altLang="ja-JP" sz="1400" dirty="0">
              <a:latin typeface="ＭＳ Ｐゴシック" panose="020B0600070205080204" pitchFamily="50" charset="-128"/>
              <a:ea typeface="ＭＳ Ｐゴシック" panose="020B0600070205080204" pitchFamily="50" charset="-128"/>
            </a:endParaRPr>
          </a:p>
          <a:p>
            <a:r>
              <a:rPr lang="en-US" altLang="ja-JP" sz="14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雨天の場合は５</a:t>
            </a:r>
            <a:r>
              <a:rPr lang="zh-TW" altLang="en-US" sz="1400" dirty="0">
                <a:latin typeface="ＭＳ Ｐゴシック" panose="020B0600070205080204" pitchFamily="50" charset="-128"/>
                <a:ea typeface="ＭＳ Ｐゴシック" panose="020B0600070205080204" pitchFamily="50" charset="-128"/>
              </a:rPr>
              <a:t>月</a:t>
            </a:r>
            <a:r>
              <a:rPr lang="ja-JP" altLang="en-US" sz="1400" dirty="0">
                <a:latin typeface="ＭＳ Ｐゴシック" panose="020B0600070205080204" pitchFamily="50" charset="-128"/>
                <a:ea typeface="ＭＳ Ｐゴシック" panose="020B0600070205080204" pitchFamily="50" charset="-128"/>
              </a:rPr>
              <a:t>２６</a:t>
            </a:r>
            <a:r>
              <a:rPr lang="zh-TW" altLang="en-US" sz="1400" dirty="0">
                <a:latin typeface="ＭＳ Ｐゴシック" panose="020B0600070205080204" pitchFamily="50" charset="-128"/>
                <a:ea typeface="ＭＳ Ｐゴシック" panose="020B0600070205080204" pitchFamily="50" charset="-128"/>
              </a:rPr>
              <a:t>日</a:t>
            </a:r>
            <a:r>
              <a:rPr lang="ja-JP" altLang="en-US" sz="1400" dirty="0">
                <a:latin typeface="ＭＳ Ｐゴシック" panose="020B0600070205080204" pitchFamily="50" charset="-128"/>
                <a:ea typeface="ＭＳ Ｐゴシック" panose="020B0600070205080204" pitchFamily="50" charset="-128"/>
              </a:rPr>
              <a:t>（日） 開催</a:t>
            </a:r>
            <a:endParaRPr lang="en-US" altLang="ja-JP" sz="1400" dirty="0">
              <a:latin typeface="ＭＳ Ｐゴシック" panose="020B0600070205080204" pitchFamily="50" charset="-128"/>
              <a:ea typeface="ＭＳ Ｐゴシック" panose="020B0600070205080204" pitchFamily="50" charset="-128"/>
            </a:endParaRPr>
          </a:p>
          <a:p>
            <a:endParaRPr lang="en-US" altLang="ja-JP" sz="5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開会式 ９：００ 　終了１２：００</a:t>
            </a:r>
            <a:endParaRPr lang="en-US" altLang="ja-JP" sz="1400" dirty="0">
              <a:latin typeface="ＭＳ Ｐゴシック" panose="020B0600070205080204" pitchFamily="50" charset="-128"/>
              <a:ea typeface="ＭＳ Ｐゴシック" panose="020B0600070205080204" pitchFamily="50" charset="-128"/>
            </a:endParaRPr>
          </a:p>
          <a:p>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参加費</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　　５００円</a:t>
            </a:r>
            <a:r>
              <a:rPr lang="ja-JP" altLang="en-US" sz="1200" dirty="0">
                <a:latin typeface="ＭＳ Ｐゴシック" panose="020B0600070205080204" pitchFamily="50" charset="-128"/>
                <a:ea typeface="ＭＳ Ｐゴシック" panose="020B0600070205080204" pitchFamily="50" charset="-128"/>
              </a:rPr>
              <a:t>／</a:t>
            </a:r>
            <a:r>
              <a:rPr lang="en-US" altLang="ja-JP" sz="1400" dirty="0">
                <a:latin typeface="ＭＳ Ｐゴシック" panose="020B0600070205080204" pitchFamily="50" charset="-128"/>
                <a:ea typeface="ＭＳ Ｐゴシック" panose="020B0600070205080204" pitchFamily="50" charset="-128"/>
              </a:rPr>
              <a:t>1</a:t>
            </a:r>
            <a:r>
              <a:rPr lang="ja-JP" altLang="en-US" sz="1400" dirty="0">
                <a:latin typeface="ＭＳ Ｐゴシック" panose="020B0600070205080204" pitchFamily="50" charset="-128"/>
                <a:ea typeface="ＭＳ Ｐゴシック" panose="020B0600070205080204" pitchFamily="50" charset="-128"/>
              </a:rPr>
              <a:t>名 </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大会当日、お支払いください。）</a:t>
            </a:r>
            <a:endParaRPr lang="en-US" altLang="ja-JP" sz="12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内　 容</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　　３２ホールズ・ストロークプレイ　男女別　個人戦　</a:t>
            </a:r>
            <a:endParaRPr lang="en-US" altLang="ja-JP" sz="1400" dirty="0">
              <a:latin typeface="ＭＳ Ｐゴシック" panose="020B0600070205080204" pitchFamily="50" charset="-128"/>
              <a:ea typeface="ＭＳ Ｐゴシック" panose="020B0600070205080204" pitchFamily="50" charset="-128"/>
            </a:endParaRPr>
          </a:p>
          <a:p>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申込み</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　　当日</a:t>
            </a:r>
            <a:r>
              <a:rPr lang="zh-TW" altLang="en-US" sz="1400" dirty="0">
                <a:latin typeface="ＭＳ Ｐゴシック" panose="020B0600070205080204" pitchFamily="50" charset="-128"/>
                <a:ea typeface="ＭＳ Ｐゴシック" panose="020B0600070205080204" pitchFamily="50" charset="-128"/>
              </a:rPr>
              <a:t>受付 </a:t>
            </a:r>
            <a:r>
              <a:rPr lang="en-US" altLang="ja-JP" sz="1400" dirty="0">
                <a:latin typeface="ＭＳ Ｐゴシック" panose="020B0600070205080204" pitchFamily="50" charset="-128"/>
                <a:ea typeface="ＭＳ Ｐゴシック" panose="020B0600070205080204" pitchFamily="50" charset="-128"/>
              </a:rPr>
              <a:t>7</a:t>
            </a:r>
            <a:r>
              <a:rPr lang="ja-JP" altLang="en-US" sz="1400" dirty="0">
                <a:latin typeface="ＭＳ Ｐゴシック" panose="020B0600070205080204" pitchFamily="50" charset="-128"/>
                <a:ea typeface="ＭＳ Ｐゴシック" panose="020B0600070205080204" pitchFamily="50" charset="-128"/>
              </a:rPr>
              <a:t>：</a:t>
            </a:r>
            <a:r>
              <a:rPr lang="en-US" altLang="ja-JP" sz="1400" dirty="0">
                <a:latin typeface="ＭＳ Ｐゴシック" panose="020B0600070205080204" pitchFamily="50" charset="-128"/>
                <a:ea typeface="ＭＳ Ｐゴシック" panose="020B0600070205080204" pitchFamily="50" charset="-128"/>
              </a:rPr>
              <a:t>30</a:t>
            </a:r>
            <a:r>
              <a:rPr lang="ja-JP" altLang="en-US" sz="1400" dirty="0">
                <a:latin typeface="ＭＳ Ｐゴシック" panose="020B0600070205080204" pitchFamily="50" charset="-128"/>
                <a:ea typeface="ＭＳ Ｐゴシック" panose="020B0600070205080204" pitchFamily="50" charset="-128"/>
              </a:rPr>
              <a:t>～</a:t>
            </a:r>
            <a:endParaRPr lang="en-US" altLang="ja-JP" sz="1400" dirty="0">
              <a:latin typeface="ＭＳ Ｐゴシック" panose="020B0600070205080204" pitchFamily="50" charset="-128"/>
              <a:ea typeface="ＭＳ Ｐゴシック" panose="020B0600070205080204" pitchFamily="50" charset="-128"/>
            </a:endParaRPr>
          </a:p>
          <a:p>
            <a:r>
              <a:rPr lang="en-US" altLang="ja-JP" sz="1400" dirty="0">
                <a:latin typeface="ＭＳ Ｐゴシック" panose="020B0600070205080204" pitchFamily="50" charset="-128"/>
                <a:ea typeface="ＭＳ Ｐゴシック" panose="020B0600070205080204" pitchFamily="50" charset="-128"/>
              </a:rPr>
              <a:t>                                    </a:t>
            </a:r>
          </a:p>
          <a:p>
            <a:r>
              <a:rPr lang="ja-JP" altLang="en-US" sz="500" dirty="0">
                <a:latin typeface="ＭＳ Ｐゴシック" panose="020B0600070205080204" pitchFamily="50" charset="-128"/>
                <a:ea typeface="ＭＳ Ｐゴシック" panose="020B0600070205080204" pitchFamily="50" charset="-128"/>
              </a:rPr>
              <a:t>　 </a:t>
            </a:r>
            <a:endParaRPr lang="en-US" altLang="ja-JP" sz="5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A0C95110-5AA0-4499-929F-55BF8537D767}"/>
              </a:ext>
            </a:extLst>
          </p:cNvPr>
          <p:cNvSpPr txBox="1"/>
          <p:nvPr/>
        </p:nvSpPr>
        <p:spPr>
          <a:xfrm>
            <a:off x="0" y="9536668"/>
            <a:ext cx="6858000" cy="369332"/>
          </a:xfrm>
          <a:prstGeom prst="rect">
            <a:avLst/>
          </a:prstGeom>
          <a:solidFill>
            <a:srgbClr val="339966"/>
          </a:solidFill>
        </p:spPr>
        <p:txBody>
          <a:bodyPr wrap="square" rtlCol="0">
            <a:spAutoFit/>
          </a:bodyPr>
          <a:lstStyle/>
          <a:p>
            <a:pPr algn="ctr"/>
            <a:r>
              <a:rPr kumimoji="1" lang="en-US" altLang="ja-JP" dirty="0">
                <a:solidFill>
                  <a:schemeClr val="bg1"/>
                </a:solidFill>
                <a:latin typeface="ＭＳ Ｐゴシック" panose="020B0600070205080204" pitchFamily="50" charset="-128"/>
                <a:ea typeface="ＭＳ Ｐゴシック" panose="020B0600070205080204" pitchFamily="50" charset="-128"/>
              </a:rPr>
              <a:t>【</a:t>
            </a:r>
            <a:r>
              <a:rPr kumimoji="1" lang="ja-JP" altLang="en-US" dirty="0">
                <a:solidFill>
                  <a:schemeClr val="bg1"/>
                </a:solidFill>
                <a:latin typeface="ＭＳ Ｐゴシック" panose="020B0600070205080204" pitchFamily="50" charset="-128"/>
                <a:ea typeface="ＭＳ Ｐゴシック" panose="020B0600070205080204" pitchFamily="50" charset="-128"/>
              </a:rPr>
              <a:t>問合せ</a:t>
            </a:r>
            <a:r>
              <a:rPr kumimoji="1" lang="en-US" altLang="ja-JP" dirty="0">
                <a:solidFill>
                  <a:schemeClr val="bg1"/>
                </a:solidFill>
                <a:latin typeface="ＭＳ Ｐゴシック" panose="020B0600070205080204" pitchFamily="50" charset="-128"/>
                <a:ea typeface="ＭＳ Ｐゴシック" panose="020B0600070205080204" pitchFamily="50" charset="-128"/>
              </a:rPr>
              <a:t>】</a:t>
            </a:r>
            <a:r>
              <a:rPr kumimoji="1" lang="ja-JP" altLang="en-US" dirty="0">
                <a:solidFill>
                  <a:schemeClr val="bg1"/>
                </a:solidFill>
                <a:latin typeface="ＭＳ Ｐゴシック" panose="020B0600070205080204" pitchFamily="50" charset="-128"/>
                <a:ea typeface="ＭＳ Ｐゴシック" panose="020B0600070205080204" pitchFamily="50" charset="-128"/>
              </a:rPr>
              <a:t>小松市民センター　☎</a:t>
            </a:r>
            <a:r>
              <a:rPr kumimoji="1" lang="en-US" altLang="ja-JP" dirty="0">
                <a:solidFill>
                  <a:schemeClr val="bg1"/>
                </a:solidFill>
                <a:latin typeface="ＭＳ Ｐゴシック" panose="020B0600070205080204" pitchFamily="50" charset="-128"/>
                <a:ea typeface="ＭＳ Ｐゴシック" panose="020B0600070205080204" pitchFamily="50" charset="-128"/>
              </a:rPr>
              <a:t>24-6101</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8B4CADEF-52E6-4E71-BC63-12E4B11F6C7C}"/>
              </a:ext>
            </a:extLst>
          </p:cNvPr>
          <p:cNvSpPr txBox="1"/>
          <p:nvPr/>
        </p:nvSpPr>
        <p:spPr>
          <a:xfrm>
            <a:off x="-1" y="7020647"/>
            <a:ext cx="6857999" cy="276999"/>
          </a:xfrm>
          <a:prstGeom prst="rect">
            <a:avLst/>
          </a:prstGeom>
          <a:solidFill>
            <a:srgbClr val="339966"/>
          </a:solidFill>
        </p:spPr>
        <p:txBody>
          <a:bodyPr wrap="square" rtlCol="0">
            <a:spAutoFit/>
          </a:bodyPr>
          <a:lstStyle/>
          <a:p>
            <a:pPr algn="ctr"/>
            <a:r>
              <a:rPr lang="ja-JP" altLang="en-US" sz="1200" dirty="0">
                <a:solidFill>
                  <a:schemeClr val="bg1"/>
                </a:solidFill>
                <a:latin typeface="ＭＳ Ｐゴシック" panose="020B0600070205080204" pitchFamily="50" charset="-128"/>
                <a:ea typeface="ＭＳ Ｐゴシック" panose="020B0600070205080204" pitchFamily="50" charset="-128"/>
              </a:rPr>
              <a:t>下記の日程で多目的広場をグラウンドゴルフの練習場として開放しております。</a:t>
            </a:r>
            <a:endParaRPr kumimoji="1" lang="ja-JP" altLang="en-US" sz="1100" dirty="0">
              <a:solidFill>
                <a:schemeClr val="bg1"/>
              </a:solidFill>
              <a:latin typeface="ＭＳ Ｐゴシック" panose="020B0600070205080204" pitchFamily="50" charset="-128"/>
              <a:ea typeface="ＭＳ Ｐゴシック" panose="020B0600070205080204" pitchFamily="50" charset="-128"/>
            </a:endParaRPr>
          </a:p>
        </p:txBody>
      </p:sp>
      <p:sp>
        <p:nvSpPr>
          <p:cNvPr id="25" name="正方形/長方形 24">
            <a:extLst>
              <a:ext uri="{FF2B5EF4-FFF2-40B4-BE49-F238E27FC236}">
                <a16:creationId xmlns:a16="http://schemas.microsoft.com/office/drawing/2014/main" id="{8055F1D0-C46B-46F1-95E8-52D3C8CDE20A}"/>
              </a:ext>
            </a:extLst>
          </p:cNvPr>
          <p:cNvSpPr/>
          <p:nvPr/>
        </p:nvSpPr>
        <p:spPr>
          <a:xfrm>
            <a:off x="0" y="-8867"/>
            <a:ext cx="6858000" cy="5128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400" dirty="0">
                <a:latin typeface="ＭＳ Ｐゴシック" panose="020B0600070205080204" pitchFamily="50" charset="-128"/>
                <a:ea typeface="ＭＳ Ｐゴシック" panose="020B0600070205080204" pitchFamily="50" charset="-128"/>
              </a:rPr>
              <a:t>場所：小松市民センター多目的広場</a:t>
            </a:r>
            <a:r>
              <a:rPr kumimoji="1" lang="ja-JP" altLang="en-US" sz="1200" dirty="0">
                <a:latin typeface="ＭＳ Ｐゴシック" panose="020B0600070205080204" pitchFamily="50" charset="-128"/>
                <a:ea typeface="ＭＳ Ｐゴシック" panose="020B0600070205080204" pitchFamily="50" charset="-128"/>
              </a:rPr>
              <a:t>（小松市大島町丙４２－３）</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21" name="図 20">
            <a:extLst>
              <a:ext uri="{FF2B5EF4-FFF2-40B4-BE49-F238E27FC236}">
                <a16:creationId xmlns:a16="http://schemas.microsoft.com/office/drawing/2014/main" id="{4F7CD662-AF72-4308-A787-1FA353FE114B}"/>
              </a:ext>
            </a:extLst>
          </p:cNvPr>
          <p:cNvPicPr>
            <a:picLocks noChangeAspect="1"/>
          </p:cNvPicPr>
          <p:nvPr/>
        </p:nvPicPr>
        <p:blipFill rotWithShape="1">
          <a:blip r:embed="rId2">
            <a:extLst>
              <a:ext uri="{28A0092B-C50C-407E-A947-70E740481C1C}">
                <a14:useLocalDpi xmlns:a14="http://schemas.microsoft.com/office/drawing/2010/main" val="0"/>
              </a:ext>
            </a:extLst>
          </a:blip>
          <a:srcRect l="1333" t="2947" r="2073"/>
          <a:stretch/>
        </p:blipFill>
        <p:spPr>
          <a:xfrm rot="384354">
            <a:off x="3162471" y="683100"/>
            <a:ext cx="3484973" cy="2626176"/>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4" name="フローチャート: 結合子 3">
            <a:extLst>
              <a:ext uri="{FF2B5EF4-FFF2-40B4-BE49-F238E27FC236}">
                <a16:creationId xmlns:a16="http://schemas.microsoft.com/office/drawing/2014/main" id="{07FB46F1-B7A0-4668-BEAF-D12EEA0A18B5}"/>
              </a:ext>
            </a:extLst>
          </p:cNvPr>
          <p:cNvSpPr/>
          <p:nvPr/>
        </p:nvSpPr>
        <p:spPr>
          <a:xfrm>
            <a:off x="48741" y="401854"/>
            <a:ext cx="3300146" cy="3163568"/>
          </a:xfrm>
          <a:prstGeom prst="flowChartConnector">
            <a:avLst/>
          </a:prstGeom>
          <a:solidFill>
            <a:srgbClr val="33996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3DBB2589-DFDB-4CA6-858B-ED45F62E9C61}"/>
              </a:ext>
            </a:extLst>
          </p:cNvPr>
          <p:cNvSpPr txBox="1"/>
          <p:nvPr/>
        </p:nvSpPr>
        <p:spPr>
          <a:xfrm>
            <a:off x="-150160" y="1856444"/>
            <a:ext cx="3697943" cy="492443"/>
          </a:xfrm>
          <a:prstGeom prst="rect">
            <a:avLst/>
          </a:prstGeom>
          <a:noFill/>
        </p:spPr>
        <p:txBody>
          <a:bodyPr wrap="square" rtlCol="0">
            <a:spAutoFit/>
          </a:bodyPr>
          <a:lstStyle/>
          <a:p>
            <a:pPr algn="ctr"/>
            <a:r>
              <a:rPr kumimoji="1" lang="ja-JP" altLang="en-US" sz="2600" b="1" dirty="0">
                <a:solidFill>
                  <a:schemeClr val="bg1"/>
                </a:solidFill>
                <a:latin typeface="ＭＳ Ｐゴシック" panose="020B0600070205080204" pitchFamily="50" charset="-128"/>
                <a:ea typeface="ＭＳ Ｐゴシック" panose="020B0600070205080204" pitchFamily="50" charset="-128"/>
              </a:rPr>
              <a:t>グラウンドゴルフ大会</a:t>
            </a:r>
          </a:p>
        </p:txBody>
      </p:sp>
      <p:sp>
        <p:nvSpPr>
          <p:cNvPr id="7" name="テキスト ボックス 6">
            <a:extLst>
              <a:ext uri="{FF2B5EF4-FFF2-40B4-BE49-F238E27FC236}">
                <a16:creationId xmlns:a16="http://schemas.microsoft.com/office/drawing/2014/main" id="{2C18EE25-98F5-4811-AE0D-7126207E30B7}"/>
              </a:ext>
            </a:extLst>
          </p:cNvPr>
          <p:cNvSpPr txBox="1"/>
          <p:nvPr/>
        </p:nvSpPr>
        <p:spPr>
          <a:xfrm>
            <a:off x="212914" y="2565058"/>
            <a:ext cx="2971798" cy="461665"/>
          </a:xfrm>
          <a:prstGeom prst="rect">
            <a:avLst/>
          </a:prstGeom>
          <a:noFill/>
        </p:spPr>
        <p:txBody>
          <a:bodyPr wrap="square" rtlCol="0">
            <a:spAutoFit/>
          </a:bodyPr>
          <a:lstStyle/>
          <a:p>
            <a:pPr algn="ctr"/>
            <a:r>
              <a:rPr kumimoji="1" lang="en-US" altLang="ja-JP" sz="2400" dirty="0">
                <a:solidFill>
                  <a:schemeClr val="bg1"/>
                </a:solidFill>
                <a:latin typeface="ＭＳ Ｐゴシック" panose="020B0600070205080204" pitchFamily="50" charset="-128"/>
                <a:ea typeface="ＭＳ Ｐゴシック" panose="020B0600070205080204" pitchFamily="50" charset="-128"/>
              </a:rPr>
              <a:t>5/25</a:t>
            </a:r>
            <a:r>
              <a:rPr kumimoji="1" lang="ja-JP" altLang="en-US" dirty="0">
                <a:solidFill>
                  <a:schemeClr val="bg1"/>
                </a:solidFill>
                <a:latin typeface="ＭＳ Ｐゴシック" panose="020B0600070205080204" pitchFamily="50" charset="-128"/>
                <a:ea typeface="ＭＳ Ｐゴシック" panose="020B0600070205080204" pitchFamily="50" charset="-128"/>
              </a:rPr>
              <a:t>（土</a:t>
            </a:r>
            <a:r>
              <a:rPr lang="ja-JP" altLang="en-US" dirty="0">
                <a:solidFill>
                  <a:schemeClr val="bg1"/>
                </a:solidFill>
                <a:latin typeface="ＭＳ Ｐゴシック" panose="020B0600070205080204" pitchFamily="50" charset="-128"/>
                <a:ea typeface="ＭＳ Ｐゴシック" panose="020B0600070205080204" pitchFamily="50" charset="-128"/>
              </a:rPr>
              <a:t>）</a:t>
            </a:r>
            <a:r>
              <a:rPr kumimoji="1" lang="en-US" altLang="ja-JP" dirty="0">
                <a:solidFill>
                  <a:schemeClr val="bg1"/>
                </a:solidFill>
                <a:latin typeface="ＭＳ Ｐゴシック" panose="020B0600070205080204" pitchFamily="50" charset="-128"/>
                <a:ea typeface="ＭＳ Ｐゴシック" panose="020B0600070205080204" pitchFamily="50" charset="-128"/>
              </a:rPr>
              <a:t> </a:t>
            </a:r>
            <a:r>
              <a:rPr kumimoji="1" lang="ja-JP" altLang="en-US" dirty="0">
                <a:solidFill>
                  <a:schemeClr val="bg1"/>
                </a:solidFill>
                <a:latin typeface="ＭＳ Ｐゴシック" panose="020B0600070205080204" pitchFamily="50" charset="-128"/>
                <a:ea typeface="ＭＳ Ｐゴシック" panose="020B0600070205080204" pitchFamily="50" charset="-128"/>
              </a:rPr>
              <a:t>開催</a:t>
            </a:r>
          </a:p>
        </p:txBody>
      </p:sp>
      <p:sp>
        <p:nvSpPr>
          <p:cNvPr id="5" name="テキスト ボックス 4">
            <a:extLst>
              <a:ext uri="{FF2B5EF4-FFF2-40B4-BE49-F238E27FC236}">
                <a16:creationId xmlns:a16="http://schemas.microsoft.com/office/drawing/2014/main" id="{5E95CAC3-7033-4DA2-B9EA-EF6029142E20}"/>
              </a:ext>
            </a:extLst>
          </p:cNvPr>
          <p:cNvSpPr txBox="1"/>
          <p:nvPr/>
        </p:nvSpPr>
        <p:spPr>
          <a:xfrm>
            <a:off x="212914" y="926032"/>
            <a:ext cx="2971798" cy="369332"/>
          </a:xfrm>
          <a:prstGeom prst="rect">
            <a:avLst/>
          </a:prstGeom>
          <a:noFill/>
        </p:spPr>
        <p:txBody>
          <a:bodyPr wrap="square" rtlCol="0">
            <a:spAutoFit/>
          </a:bodyPr>
          <a:lstStyle/>
          <a:p>
            <a:pPr algn="ctr"/>
            <a:r>
              <a:rPr kumimoji="1" lang="ja-JP" altLang="en-US" dirty="0">
                <a:solidFill>
                  <a:schemeClr val="bg1"/>
                </a:solidFill>
                <a:latin typeface="ＭＳ Ｐゴシック" panose="020B0600070205080204" pitchFamily="50" charset="-128"/>
                <a:ea typeface="ＭＳ Ｐゴシック" panose="020B0600070205080204" pitchFamily="50" charset="-128"/>
              </a:rPr>
              <a:t>小松市民センター主催</a:t>
            </a:r>
            <a:endParaRPr kumimoji="1" lang="en-US" altLang="ja-JP" dirty="0">
              <a:solidFill>
                <a:schemeClr val="bg1"/>
              </a:solidFill>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55FA358F-BF96-450A-B431-4A913B6091F0}"/>
              </a:ext>
            </a:extLst>
          </p:cNvPr>
          <p:cNvSpPr txBox="1"/>
          <p:nvPr/>
        </p:nvSpPr>
        <p:spPr>
          <a:xfrm>
            <a:off x="959670" y="1388814"/>
            <a:ext cx="1478281" cy="492443"/>
          </a:xfrm>
          <a:prstGeom prst="rect">
            <a:avLst/>
          </a:prstGeom>
          <a:noFill/>
        </p:spPr>
        <p:txBody>
          <a:bodyPr wrap="square" rtlCol="0">
            <a:spAutoFit/>
          </a:bodyPr>
          <a:lstStyle/>
          <a:p>
            <a:pPr algn="ctr"/>
            <a:r>
              <a:rPr lang="ja-JP" altLang="en-US" dirty="0">
                <a:solidFill>
                  <a:schemeClr val="bg1"/>
                </a:solidFill>
                <a:latin typeface="ＭＳ Ｐゴシック" panose="020B0600070205080204" pitchFamily="50" charset="-128"/>
                <a:ea typeface="ＭＳ Ｐゴシック" panose="020B0600070205080204" pitchFamily="50" charset="-128"/>
              </a:rPr>
              <a:t>第</a:t>
            </a:r>
            <a:r>
              <a:rPr lang="ja-JP" altLang="en-US" sz="2600" dirty="0">
                <a:solidFill>
                  <a:schemeClr val="bg1"/>
                </a:solidFill>
                <a:latin typeface="ＭＳ Ｐゴシック" panose="020B0600070205080204" pitchFamily="50" charset="-128"/>
                <a:ea typeface="ＭＳ Ｐゴシック" panose="020B0600070205080204" pitchFamily="50" charset="-128"/>
              </a:rPr>
              <a:t>２７</a:t>
            </a:r>
            <a:r>
              <a:rPr lang="ja-JP" altLang="en-US" dirty="0">
                <a:solidFill>
                  <a:schemeClr val="bg1"/>
                </a:solidFill>
                <a:latin typeface="ＭＳ Ｐゴシック" panose="020B0600070205080204" pitchFamily="50" charset="-128"/>
                <a:ea typeface="ＭＳ Ｐゴシック" panose="020B0600070205080204" pitchFamily="50" charset="-128"/>
              </a:rPr>
              <a:t>回</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pic>
        <p:nvPicPr>
          <p:cNvPr id="2" name="図 1">
            <a:extLst>
              <a:ext uri="{FF2B5EF4-FFF2-40B4-BE49-F238E27FC236}">
                <a16:creationId xmlns:a16="http://schemas.microsoft.com/office/drawing/2014/main" id="{14C4F262-F28E-4058-B1D1-A265DB259BB0}"/>
              </a:ext>
            </a:extLst>
          </p:cNvPr>
          <p:cNvPicPr>
            <a:picLocks noChangeAspect="1"/>
          </p:cNvPicPr>
          <p:nvPr/>
        </p:nvPicPr>
        <p:blipFill>
          <a:blip r:embed="rId3"/>
          <a:stretch>
            <a:fillRect/>
          </a:stretch>
        </p:blipFill>
        <p:spPr>
          <a:xfrm>
            <a:off x="959670" y="7425708"/>
            <a:ext cx="4980239" cy="1983406"/>
          </a:xfrm>
          <a:prstGeom prst="rect">
            <a:avLst/>
          </a:prstGeom>
        </p:spPr>
      </p:pic>
      <p:sp>
        <p:nvSpPr>
          <p:cNvPr id="16" name="星: 10 pt 15">
            <a:extLst>
              <a:ext uri="{FF2B5EF4-FFF2-40B4-BE49-F238E27FC236}">
                <a16:creationId xmlns:a16="http://schemas.microsoft.com/office/drawing/2014/main" id="{E007D2D4-CF14-4302-948C-F046BA0A6425}"/>
              </a:ext>
            </a:extLst>
          </p:cNvPr>
          <p:cNvSpPr/>
          <p:nvPr/>
        </p:nvSpPr>
        <p:spPr>
          <a:xfrm>
            <a:off x="5389363" y="7577287"/>
            <a:ext cx="1101092" cy="1079957"/>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3629BF71-7C32-495B-A9B7-B3EFA2B3E7EF}"/>
              </a:ext>
            </a:extLst>
          </p:cNvPr>
          <p:cNvSpPr txBox="1"/>
          <p:nvPr/>
        </p:nvSpPr>
        <p:spPr>
          <a:xfrm>
            <a:off x="5333221" y="7886432"/>
            <a:ext cx="1213375" cy="461665"/>
          </a:xfrm>
          <a:prstGeom prst="rect">
            <a:avLst/>
          </a:prstGeom>
          <a:noFill/>
        </p:spPr>
        <p:txBody>
          <a:bodyPr wrap="square" rtlCol="0">
            <a:spAutoFit/>
          </a:bodyPr>
          <a:lstStyle/>
          <a:p>
            <a:pPr algn="ctr"/>
            <a:r>
              <a:rPr lang="ja-JP" altLang="en-US" sz="1200" dirty="0">
                <a:latin typeface="ＭＳ Ｐゴシック" panose="020B0600070205080204" pitchFamily="50" charset="-128"/>
                <a:ea typeface="ＭＳ Ｐゴシック" panose="020B0600070205080204" pitchFamily="50" charset="-128"/>
              </a:rPr>
              <a:t>参加費</a:t>
            </a:r>
            <a:endParaRPr lang="en-US" altLang="ja-JP" sz="1200" dirty="0">
              <a:latin typeface="ＭＳ Ｐゴシック" panose="020B0600070205080204" pitchFamily="50" charset="-128"/>
              <a:ea typeface="ＭＳ Ｐゴシック" panose="020B0600070205080204" pitchFamily="50" charset="-128"/>
            </a:endParaRPr>
          </a:p>
          <a:p>
            <a:pPr algn="ctr"/>
            <a:r>
              <a:rPr lang="ja-JP" altLang="en-US" sz="1200" dirty="0">
                <a:latin typeface="ＭＳ Ｐゴシック" panose="020B0600070205080204" pitchFamily="50" charset="-128"/>
                <a:ea typeface="ＭＳ Ｐゴシック" panose="020B0600070205080204" pitchFamily="50" charset="-128"/>
              </a:rPr>
              <a:t>１００円</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１名</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3" name="吹き出し: 円形 2">
            <a:extLst>
              <a:ext uri="{FF2B5EF4-FFF2-40B4-BE49-F238E27FC236}">
                <a16:creationId xmlns:a16="http://schemas.microsoft.com/office/drawing/2014/main" id="{91A4BB76-8893-4FC5-826A-5D47AB02E2D6}"/>
              </a:ext>
            </a:extLst>
          </p:cNvPr>
          <p:cNvSpPr/>
          <p:nvPr/>
        </p:nvSpPr>
        <p:spPr>
          <a:xfrm>
            <a:off x="3547783" y="5881891"/>
            <a:ext cx="3214972" cy="1171685"/>
          </a:xfrm>
          <a:prstGeom prst="wedgeEllipseCallout">
            <a:avLst>
              <a:gd name="adj1" fmla="val -49006"/>
              <a:gd name="adj2" fmla="val -3917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どなたでもお気軽にご参加ください</a:t>
            </a:r>
            <a:endParaRPr kumimoji="1" lang="ja-JP" altLang="en-US" dirty="0">
              <a:solidFill>
                <a:schemeClr val="tx1"/>
              </a:solidFill>
            </a:endParaRPr>
          </a:p>
        </p:txBody>
      </p:sp>
    </p:spTree>
    <p:extLst>
      <p:ext uri="{BB962C8B-B14F-4D97-AF65-F5344CB8AC3E}">
        <p14:creationId xmlns:p14="http://schemas.microsoft.com/office/powerpoint/2010/main" val="191563698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920</TotalTime>
  <Words>57</Words>
  <Application>Microsoft Office PowerPoint</Application>
  <PresentationFormat>A4 210 x 297 mm</PresentationFormat>
  <Paragraphs>24</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ＭＳ Ｐゴシック</vt:lpstr>
      <vt:lpstr>游ゴシック</vt:lpstr>
      <vt:lpstr>游ゴシック Light</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komatsu</dc:creator>
  <cp:lastModifiedBy>komatsu</cp:lastModifiedBy>
  <cp:revision>87</cp:revision>
  <cp:lastPrinted>2024-04-04T00:20:48Z</cp:lastPrinted>
  <dcterms:created xsi:type="dcterms:W3CDTF">2021-02-26T06:54:58Z</dcterms:created>
  <dcterms:modified xsi:type="dcterms:W3CDTF">2024-04-18T06:27:21Z</dcterms:modified>
</cp:coreProperties>
</file>